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0" r:id="rId5"/>
    <p:sldId id="259"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2" d="100"/>
          <a:sy n="52" d="100"/>
        </p:scale>
        <p:origin x="-40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826EB8-8A87-4444-8F2F-4E3636658A0B}" type="datetimeFigureOut">
              <a:rPr lang="en-US" smtClean="0"/>
              <a:t>4/27/16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314D84-87A7-AF49-BCCA-D29D90B8C2CF}" type="slidenum">
              <a:rPr lang="en-US" smtClean="0"/>
              <a:t>‹#›</a:t>
            </a:fld>
            <a:endParaRPr lang="en-US"/>
          </a:p>
        </p:txBody>
      </p:sp>
    </p:spTree>
    <p:extLst>
      <p:ext uri="{BB962C8B-B14F-4D97-AF65-F5344CB8AC3E}">
        <p14:creationId xmlns:p14="http://schemas.microsoft.com/office/powerpoint/2010/main" val="38983311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Avogadro:</a:t>
            </a:r>
            <a:r>
              <a:rPr lang="en-US" baseline="0" dirty="0" smtClean="0"/>
              <a:t> for a given mass of an ideal gas, the volume and amount (moles) of the gas are directly proportional if the temperature and pressure are constant</a:t>
            </a:r>
            <a:endParaRPr lang="en-US" dirty="0"/>
          </a:p>
        </p:txBody>
      </p:sp>
      <p:sp>
        <p:nvSpPr>
          <p:cNvPr id="4" name="Slide Number Placeholder 3"/>
          <p:cNvSpPr>
            <a:spLocks noGrp="1"/>
          </p:cNvSpPr>
          <p:nvPr>
            <p:ph type="sldNum" sz="quarter" idx="10"/>
          </p:nvPr>
        </p:nvSpPr>
        <p:spPr/>
        <p:txBody>
          <a:bodyPr/>
          <a:lstStyle/>
          <a:p>
            <a:fld id="{AC314D84-87A7-AF49-BCCA-D29D90B8C2CF}" type="slidenum">
              <a:rPr lang="en-US" smtClean="0"/>
              <a:t>2</a:t>
            </a:fld>
            <a:endParaRPr lang="en-US"/>
          </a:p>
        </p:txBody>
      </p:sp>
    </p:spTree>
    <p:extLst>
      <p:ext uri="{BB962C8B-B14F-4D97-AF65-F5344CB8AC3E}">
        <p14:creationId xmlns:p14="http://schemas.microsoft.com/office/powerpoint/2010/main" val="3989676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this saying?</a:t>
            </a:r>
            <a:r>
              <a:rPr lang="en-US" baseline="0" dirty="0" smtClean="0"/>
              <a:t> Considering you are all experts on cars no doubt, I’m sure you all have some background in how an engine works, especially a spark ignition engine, which utilizes Boyle’s Law of the inverse relationship between pressure and volume. While the compression stroke is taking place, the piston moves upwards and therefore compresses the air-fuel mixture of different particles (because we all know oxygen is required for a combustion reaction). With the piston moving upward compressing air within the cylinder, this will decrease (#2) the volume and increase the pressure of the gas, allowing for more collisions between the atomized fuel and the air particles, which then causes a combustion and ignition. </a:t>
            </a:r>
          </a:p>
        </p:txBody>
      </p:sp>
      <p:sp>
        <p:nvSpPr>
          <p:cNvPr id="4" name="Slide Number Placeholder 3"/>
          <p:cNvSpPr>
            <a:spLocks noGrp="1"/>
          </p:cNvSpPr>
          <p:nvPr>
            <p:ph type="sldNum" sz="quarter" idx="10"/>
          </p:nvPr>
        </p:nvSpPr>
        <p:spPr/>
        <p:txBody>
          <a:bodyPr/>
          <a:lstStyle/>
          <a:p>
            <a:fld id="{AC314D84-87A7-AF49-BCCA-D29D90B8C2CF}" type="slidenum">
              <a:rPr lang="en-US" smtClean="0"/>
              <a:t>5</a:t>
            </a:fld>
            <a:endParaRPr lang="en-US"/>
          </a:p>
        </p:txBody>
      </p:sp>
    </p:spTree>
    <p:extLst>
      <p:ext uri="{BB962C8B-B14F-4D97-AF65-F5344CB8AC3E}">
        <p14:creationId xmlns:p14="http://schemas.microsoft.com/office/powerpoint/2010/main" val="3767975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you all know, combustion reactions within engines themselves are exposed to incredibly high temperature; this increase in temperature causes an expansion of the gas inside of the engine. This expansion of volume pushes against the cylinder and piston head, which then rotates the crankshaft as it transfers the force of the expansion. </a:t>
            </a:r>
          </a:p>
          <a:p>
            <a:r>
              <a:rPr lang="en-US" baseline="0" dirty="0" smtClean="0"/>
              <a:t>Compression ignition (diesel engines) compresses the air intake, which in turn increases the temperature (it should be stated that temperature is the more rapid movement of particles). Diesel fuel is injected into the cylinder, combining with the now heated air and causes the diesel fuel to ignite. </a:t>
            </a:r>
          </a:p>
          <a:p>
            <a:r>
              <a:rPr lang="en-US" baseline="0" dirty="0" smtClean="0"/>
              <a:t>In general, Charles’s Law applies to the movement of the crankshaft in both petrol and diesel engines. </a:t>
            </a:r>
            <a:endParaRPr lang="en-US" dirty="0"/>
          </a:p>
        </p:txBody>
      </p:sp>
      <p:sp>
        <p:nvSpPr>
          <p:cNvPr id="4" name="Slide Number Placeholder 3"/>
          <p:cNvSpPr>
            <a:spLocks noGrp="1"/>
          </p:cNvSpPr>
          <p:nvPr>
            <p:ph type="sldNum" sz="quarter" idx="10"/>
          </p:nvPr>
        </p:nvSpPr>
        <p:spPr/>
        <p:txBody>
          <a:bodyPr/>
          <a:lstStyle/>
          <a:p>
            <a:fld id="{AC314D84-87A7-AF49-BCCA-D29D90B8C2CF}" type="slidenum">
              <a:rPr lang="en-US" smtClean="0"/>
              <a:t>6</a:t>
            </a:fld>
            <a:endParaRPr lang="en-US"/>
          </a:p>
        </p:txBody>
      </p:sp>
    </p:spTree>
    <p:extLst>
      <p:ext uri="{BB962C8B-B14F-4D97-AF65-F5344CB8AC3E}">
        <p14:creationId xmlns:p14="http://schemas.microsoft.com/office/powerpoint/2010/main" val="2859225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April 27,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April 27,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April 27,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April 27,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April 27,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April 27,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April 27,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April 27, 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April 27,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April 27,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April 27,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April 27, 2016</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1" y="1676400"/>
            <a:ext cx="3886200" cy="1524000"/>
          </a:xfrm>
        </p:spPr>
        <p:txBody>
          <a:bodyPr>
            <a:normAutofit/>
          </a:bodyPr>
          <a:lstStyle/>
          <a:p>
            <a:r>
              <a:rPr lang="en-US" dirty="0" smtClean="0"/>
              <a:t>The use of gas laws in cars</a:t>
            </a:r>
            <a:endParaRPr lang="en-US" dirty="0"/>
          </a:p>
        </p:txBody>
      </p:sp>
      <p:sp>
        <p:nvSpPr>
          <p:cNvPr id="3" name="Subtitle 2"/>
          <p:cNvSpPr>
            <a:spLocks noGrp="1"/>
          </p:cNvSpPr>
          <p:nvPr>
            <p:ph type="subTitle" idx="1"/>
          </p:nvPr>
        </p:nvSpPr>
        <p:spPr/>
        <p:txBody>
          <a:bodyPr/>
          <a:lstStyle/>
          <a:p>
            <a:r>
              <a:rPr lang="en-US" dirty="0" smtClean="0"/>
              <a:t>By Kevin Doty</a:t>
            </a:r>
          </a:p>
          <a:p>
            <a:endParaRPr lang="en-US" dirty="0"/>
          </a:p>
        </p:txBody>
      </p:sp>
    </p:spTree>
    <p:extLst>
      <p:ext uri="{BB962C8B-B14F-4D97-AF65-F5344CB8AC3E}">
        <p14:creationId xmlns:p14="http://schemas.microsoft.com/office/powerpoint/2010/main" val="3974827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66790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this?</a:t>
            </a:r>
            <a:endParaRPr lang="en-US" dirty="0"/>
          </a:p>
        </p:txBody>
      </p:sp>
      <p:sp>
        <p:nvSpPr>
          <p:cNvPr id="3" name="Content Placeholder 2"/>
          <p:cNvSpPr>
            <a:spLocks noGrp="1"/>
          </p:cNvSpPr>
          <p:nvPr>
            <p:ph idx="1"/>
          </p:nvPr>
        </p:nvSpPr>
        <p:spPr>
          <a:xfrm>
            <a:off x="685800" y="1600201"/>
            <a:ext cx="7772400" cy="3499274"/>
          </a:xfrm>
        </p:spPr>
        <p:txBody>
          <a:bodyPr>
            <a:normAutofit/>
          </a:bodyPr>
          <a:lstStyle/>
          <a:p>
            <a:r>
              <a:rPr lang="en-US" dirty="0" smtClean="0"/>
              <a:t>Gas Laws are “laws” found in the Kinetic Molecular Theory that all gases follow in Thermochemistry and are made up of 6 different Gas laws:</a:t>
            </a:r>
          </a:p>
          <a:p>
            <a:pPr lvl="1"/>
            <a:r>
              <a:rPr lang="en-US" dirty="0" smtClean="0"/>
              <a:t>Boyle’s Law </a:t>
            </a:r>
            <a:r>
              <a:rPr lang="en-US" dirty="0" smtClean="0">
                <a:sym typeface="Wingdings"/>
              </a:rPr>
              <a:t></a:t>
            </a:r>
            <a:r>
              <a:rPr lang="en-US" dirty="0" smtClean="0"/>
              <a:t> Change in Pressure/Volume</a:t>
            </a:r>
          </a:p>
          <a:p>
            <a:pPr lvl="1"/>
            <a:r>
              <a:rPr lang="en-US" dirty="0" smtClean="0"/>
              <a:t>Charles’s Law </a:t>
            </a:r>
            <a:r>
              <a:rPr lang="en-US" dirty="0" smtClean="0">
                <a:sym typeface="Wingdings"/>
              </a:rPr>
              <a:t></a:t>
            </a:r>
            <a:r>
              <a:rPr lang="en-US" dirty="0" smtClean="0"/>
              <a:t> Change in Volume/Temperature</a:t>
            </a:r>
          </a:p>
          <a:p>
            <a:pPr lvl="1"/>
            <a:r>
              <a:rPr lang="en-US" dirty="0" smtClean="0"/>
              <a:t>Gay-Lussac’s Law </a:t>
            </a:r>
            <a:r>
              <a:rPr lang="en-US" dirty="0" smtClean="0">
                <a:sym typeface="Wingdings"/>
              </a:rPr>
              <a:t></a:t>
            </a:r>
            <a:r>
              <a:rPr lang="en-US" dirty="0" smtClean="0"/>
              <a:t> Change in Pressure/Temperature</a:t>
            </a:r>
          </a:p>
          <a:p>
            <a:pPr lvl="1"/>
            <a:r>
              <a:rPr lang="en-US" dirty="0" smtClean="0"/>
              <a:t>Dalton’s Law of Partial Pressures</a:t>
            </a:r>
          </a:p>
          <a:p>
            <a:pPr lvl="1"/>
            <a:r>
              <a:rPr lang="en-US" dirty="0" smtClean="0"/>
              <a:t>Combined Gas Law </a:t>
            </a:r>
            <a:r>
              <a:rPr lang="en-US" dirty="0" smtClean="0">
                <a:sym typeface="Wingdings"/>
              </a:rPr>
              <a:t></a:t>
            </a:r>
            <a:r>
              <a:rPr lang="en-US" dirty="0" smtClean="0"/>
              <a:t> Change in Pressure/Volume/Temperature</a:t>
            </a:r>
          </a:p>
          <a:p>
            <a:pPr lvl="1"/>
            <a:r>
              <a:rPr lang="en-US" dirty="0" smtClean="0"/>
              <a:t>Ideal Gas Law </a:t>
            </a:r>
            <a:r>
              <a:rPr lang="en-US" dirty="0" smtClean="0">
                <a:sym typeface="Wingdings"/>
              </a:rPr>
              <a:t></a:t>
            </a:r>
            <a:r>
              <a:rPr lang="en-US" dirty="0" smtClean="0"/>
              <a:t> PV=</a:t>
            </a:r>
            <a:r>
              <a:rPr lang="en-US" dirty="0" err="1" smtClean="0"/>
              <a:t>nRT</a:t>
            </a:r>
            <a:endParaRPr lang="en-US" dirty="0" smtClean="0"/>
          </a:p>
          <a:p>
            <a:pPr marL="342900" lvl="1"/>
            <a:r>
              <a:rPr lang="en-US" sz="2000" dirty="0"/>
              <a:t>Avogadro’s Principle </a:t>
            </a:r>
            <a:r>
              <a:rPr lang="en-US" sz="2000" dirty="0">
                <a:sym typeface="Wingdings"/>
              </a:rPr>
              <a:t> </a:t>
            </a:r>
            <a:r>
              <a:rPr lang="en-US" sz="2000" dirty="0"/>
              <a:t> “equal volumes of all gases, at the same temperature and pressure, have the same number of moles”</a:t>
            </a:r>
          </a:p>
          <a:p>
            <a:endParaRPr lang="en-US" dirty="0" smtClean="0"/>
          </a:p>
          <a:p>
            <a:pPr marL="468630" lvl="1" indent="0">
              <a:buNone/>
            </a:pPr>
            <a:endParaRPr lang="en-US" dirty="0"/>
          </a:p>
        </p:txBody>
      </p:sp>
    </p:spTree>
    <p:extLst>
      <p:ext uri="{BB962C8B-B14F-4D97-AF65-F5344CB8AC3E}">
        <p14:creationId xmlns:p14="http://schemas.microsoft.com/office/powerpoint/2010/main" val="265337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Standards background</a:t>
            </a:r>
            <a:endParaRPr lang="en-US" dirty="0"/>
          </a:p>
        </p:txBody>
      </p:sp>
      <p:sp>
        <p:nvSpPr>
          <p:cNvPr id="3" name="Content Placeholder 2"/>
          <p:cNvSpPr>
            <a:spLocks noGrp="1"/>
          </p:cNvSpPr>
          <p:nvPr>
            <p:ph idx="1"/>
          </p:nvPr>
        </p:nvSpPr>
        <p:spPr/>
        <p:txBody>
          <a:bodyPr/>
          <a:lstStyle/>
          <a:p>
            <a:r>
              <a:rPr lang="en-US" dirty="0" smtClean="0"/>
              <a:t>Standards: </a:t>
            </a:r>
            <a:endParaRPr lang="en-US" dirty="0"/>
          </a:p>
          <a:p>
            <a:pPr lvl="1"/>
            <a:r>
              <a:rPr lang="en-US" sz="1800" dirty="0" smtClean="0"/>
              <a:t>CHEM.B.2.2.1: Utilize mathematical relationships to predict changes in the number of particles, the temperature, the pressure, and the volume in a gaseous system (i.e. the 6 gas laws)</a:t>
            </a:r>
          </a:p>
          <a:p>
            <a:pPr lvl="1"/>
            <a:r>
              <a:rPr lang="en-US" sz="1800" dirty="0" smtClean="0"/>
              <a:t>CHEM.B2.2.2: Predict the amounts of reactants and products involved in a chemical reaction using molar volume of a gas at STP</a:t>
            </a:r>
          </a:p>
          <a:p>
            <a:endParaRPr lang="en-US" dirty="0" smtClean="0"/>
          </a:p>
        </p:txBody>
      </p:sp>
    </p:spTree>
    <p:extLst>
      <p:ext uri="{BB962C8B-B14F-4D97-AF65-F5344CB8AC3E}">
        <p14:creationId xmlns:p14="http://schemas.microsoft.com/office/powerpoint/2010/main" val="318607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4403857"/>
          </a:xfrm>
        </p:spPr>
        <p:txBody>
          <a:bodyPr>
            <a:normAutofit/>
          </a:bodyPr>
          <a:lstStyle/>
          <a:p>
            <a:r>
              <a:rPr lang="en-US" dirty="0" smtClean="0"/>
              <a:t>For our usage, we are going to only focus on a few of them right now as it pertains to cars</a:t>
            </a:r>
            <a:endParaRPr lang="en-US" dirty="0"/>
          </a:p>
        </p:txBody>
      </p:sp>
      <p:sp>
        <p:nvSpPr>
          <p:cNvPr id="3" name="Content Placeholder 2"/>
          <p:cNvSpPr>
            <a:spLocks noGrp="1"/>
          </p:cNvSpPr>
          <p:nvPr>
            <p:ph idx="1"/>
          </p:nvPr>
        </p:nvSpPr>
        <p:spPr>
          <a:xfrm>
            <a:off x="685800" y="3896380"/>
            <a:ext cx="7772400" cy="3733800"/>
          </a:xfrm>
        </p:spPr>
        <p:txBody>
          <a:bodyPr>
            <a:normAutofit/>
          </a:bodyPr>
          <a:lstStyle/>
          <a:p>
            <a:r>
              <a:rPr lang="en-US" sz="2400" dirty="0" smtClean="0"/>
              <a:t>I should mention that these laws are experimental laws, and thus certain variables must also be held at constant to really understand relationships between the existing variables involved. </a:t>
            </a:r>
            <a:endParaRPr lang="en-US" sz="2400" dirty="0"/>
          </a:p>
        </p:txBody>
      </p:sp>
    </p:spTree>
    <p:extLst>
      <p:ext uri="{BB962C8B-B14F-4D97-AF65-F5344CB8AC3E}">
        <p14:creationId xmlns:p14="http://schemas.microsoft.com/office/powerpoint/2010/main" val="264075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into the laws</a:t>
            </a:r>
            <a:endParaRPr lang="en-US" dirty="0"/>
          </a:p>
        </p:txBody>
      </p:sp>
      <p:sp>
        <p:nvSpPr>
          <p:cNvPr id="3" name="Content Placeholder 2"/>
          <p:cNvSpPr>
            <a:spLocks noGrp="1"/>
          </p:cNvSpPr>
          <p:nvPr>
            <p:ph idx="1"/>
          </p:nvPr>
        </p:nvSpPr>
        <p:spPr/>
        <p:txBody>
          <a:bodyPr/>
          <a:lstStyle/>
          <a:p>
            <a:r>
              <a:rPr lang="en-US" dirty="0" smtClean="0"/>
              <a:t>Boyle’s Law:</a:t>
            </a:r>
          </a:p>
          <a:p>
            <a:pPr lvl="1"/>
            <a:r>
              <a:rPr lang="en-US" dirty="0" smtClean="0"/>
              <a:t>Difference between pressure and volume (for this explanation, we will assume that the combustion chamber is filled with air/gas)</a:t>
            </a:r>
          </a:p>
          <a:p>
            <a:pPr lvl="1"/>
            <a:r>
              <a:rPr lang="en-US" dirty="0" smtClean="0"/>
              <a:t>Pressure Increases  = Volume Decreases</a:t>
            </a:r>
            <a:endParaRPr lang="en-US" dirty="0"/>
          </a:p>
        </p:txBody>
      </p:sp>
      <p:pic>
        <p:nvPicPr>
          <p:cNvPr id="4" name="Picture 3"/>
          <p:cNvPicPr>
            <a:picLocks noChangeAspect="1"/>
          </p:cNvPicPr>
          <p:nvPr/>
        </p:nvPicPr>
        <p:blipFill>
          <a:blip r:embed="rId3"/>
          <a:stretch>
            <a:fillRect/>
          </a:stretch>
        </p:blipFill>
        <p:spPr>
          <a:xfrm>
            <a:off x="1349521" y="3200859"/>
            <a:ext cx="6747208" cy="3373605"/>
          </a:xfrm>
          <a:prstGeom prst="rect">
            <a:avLst/>
          </a:prstGeom>
        </p:spPr>
      </p:pic>
    </p:spTree>
    <p:extLst>
      <p:ext uri="{BB962C8B-B14F-4D97-AF65-F5344CB8AC3E}">
        <p14:creationId xmlns:p14="http://schemas.microsoft.com/office/powerpoint/2010/main" val="396751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Charles’s Law</a:t>
            </a:r>
            <a:endParaRPr lang="en-US" dirty="0"/>
          </a:p>
        </p:txBody>
      </p:sp>
      <p:sp>
        <p:nvSpPr>
          <p:cNvPr id="3" name="Content Placeholder 2"/>
          <p:cNvSpPr>
            <a:spLocks noGrp="1"/>
          </p:cNvSpPr>
          <p:nvPr>
            <p:ph idx="1"/>
          </p:nvPr>
        </p:nvSpPr>
        <p:spPr>
          <a:xfrm>
            <a:off x="685800" y="1600201"/>
            <a:ext cx="5317632" cy="3733800"/>
          </a:xfrm>
        </p:spPr>
        <p:txBody>
          <a:bodyPr/>
          <a:lstStyle/>
          <a:p>
            <a:r>
              <a:rPr lang="en-US" dirty="0" smtClean="0"/>
              <a:t>This law uses the relationship between volume and temperature (given that the pressure will be held </a:t>
            </a:r>
            <a:r>
              <a:rPr lang="en-US" b="1" u="sng" dirty="0" smtClean="0"/>
              <a:t>constant</a:t>
            </a:r>
            <a:r>
              <a:rPr lang="en-US" dirty="0" smtClean="0"/>
              <a:t>)</a:t>
            </a:r>
          </a:p>
          <a:p>
            <a:r>
              <a:rPr lang="en-US" dirty="0" smtClean="0"/>
              <a:t>Temperature Increases = Volume Increases</a:t>
            </a:r>
          </a:p>
          <a:p>
            <a:r>
              <a:rPr lang="en-US" dirty="0" smtClean="0"/>
              <a:t>Focuses on the power strokes of spark ignition (petrol) and compression ignition (diesel)</a:t>
            </a:r>
          </a:p>
          <a:p>
            <a:endParaRPr lang="en-US" dirty="0"/>
          </a:p>
        </p:txBody>
      </p:sp>
      <p:pic>
        <p:nvPicPr>
          <p:cNvPr id="4" name="Picture 3"/>
          <p:cNvPicPr>
            <a:picLocks noChangeAspect="1"/>
          </p:cNvPicPr>
          <p:nvPr/>
        </p:nvPicPr>
        <p:blipFill>
          <a:blip r:embed="rId3"/>
          <a:stretch>
            <a:fillRect/>
          </a:stretch>
        </p:blipFill>
        <p:spPr>
          <a:xfrm>
            <a:off x="6003432" y="1600201"/>
            <a:ext cx="3140568" cy="4189099"/>
          </a:xfrm>
          <a:prstGeom prst="rect">
            <a:avLst/>
          </a:prstGeom>
        </p:spPr>
      </p:pic>
      <p:pic>
        <p:nvPicPr>
          <p:cNvPr id="5" name="Picture 4"/>
          <p:cNvPicPr>
            <a:picLocks noChangeAspect="1"/>
          </p:cNvPicPr>
          <p:nvPr/>
        </p:nvPicPr>
        <p:blipFill>
          <a:blip r:embed="rId4"/>
          <a:stretch>
            <a:fillRect/>
          </a:stretch>
        </p:blipFill>
        <p:spPr>
          <a:xfrm>
            <a:off x="2125607" y="3822779"/>
            <a:ext cx="3421709" cy="3022444"/>
          </a:xfrm>
          <a:prstGeom prst="rect">
            <a:avLst/>
          </a:prstGeom>
        </p:spPr>
      </p:pic>
    </p:spTree>
    <p:extLst>
      <p:ext uri="{BB962C8B-B14F-4D97-AF65-F5344CB8AC3E}">
        <p14:creationId xmlns:p14="http://schemas.microsoft.com/office/powerpoint/2010/main" val="404253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Gay-Lussac’s Law</a:t>
            </a:r>
            <a:endParaRPr lang="en-US" dirty="0"/>
          </a:p>
        </p:txBody>
      </p:sp>
      <p:sp>
        <p:nvSpPr>
          <p:cNvPr id="3" name="Content Placeholder 2"/>
          <p:cNvSpPr>
            <a:spLocks noGrp="1"/>
          </p:cNvSpPr>
          <p:nvPr>
            <p:ph idx="1"/>
          </p:nvPr>
        </p:nvSpPr>
        <p:spPr/>
        <p:txBody>
          <a:bodyPr/>
          <a:lstStyle/>
          <a:p>
            <a:r>
              <a:rPr lang="en-US" dirty="0" smtClean="0"/>
              <a:t>Relationship between Pressure and Temperature</a:t>
            </a:r>
          </a:p>
          <a:p>
            <a:r>
              <a:rPr lang="en-US" dirty="0" smtClean="0"/>
              <a:t>Temperature Increases = Pressure Increases</a:t>
            </a:r>
          </a:p>
          <a:p>
            <a:r>
              <a:rPr lang="en-US" dirty="0" smtClean="0"/>
              <a:t>Where does this Law apply? </a:t>
            </a:r>
          </a:p>
          <a:p>
            <a:pPr lvl="1"/>
            <a:r>
              <a:rPr lang="en-US" sz="2000" dirty="0" smtClean="0"/>
              <a:t>TIRES!!</a:t>
            </a:r>
          </a:p>
          <a:p>
            <a:r>
              <a:rPr lang="en-US" dirty="0" smtClean="0"/>
              <a:t>Flexing of the tire as you drive inevitably raises the temperature of the air in the tire = pressure of the gas increases. </a:t>
            </a:r>
          </a:p>
          <a:p>
            <a:endParaRPr lang="en-US" dirty="0"/>
          </a:p>
        </p:txBody>
      </p:sp>
      <p:pic>
        <p:nvPicPr>
          <p:cNvPr id="4" name="Picture 3"/>
          <p:cNvPicPr>
            <a:picLocks noChangeAspect="1"/>
          </p:cNvPicPr>
          <p:nvPr/>
        </p:nvPicPr>
        <p:blipFill>
          <a:blip r:embed="rId2"/>
          <a:stretch>
            <a:fillRect/>
          </a:stretch>
        </p:blipFill>
        <p:spPr>
          <a:xfrm>
            <a:off x="5483643" y="4133851"/>
            <a:ext cx="3390900" cy="2400300"/>
          </a:xfrm>
          <a:prstGeom prst="rect">
            <a:avLst/>
          </a:prstGeom>
        </p:spPr>
      </p:pic>
      <p:pic>
        <p:nvPicPr>
          <p:cNvPr id="5" name="Picture 4"/>
          <p:cNvPicPr>
            <a:picLocks noChangeAspect="1"/>
          </p:cNvPicPr>
          <p:nvPr/>
        </p:nvPicPr>
        <p:blipFill>
          <a:blip r:embed="rId3"/>
          <a:stretch>
            <a:fillRect/>
          </a:stretch>
        </p:blipFill>
        <p:spPr>
          <a:xfrm>
            <a:off x="1201645" y="4078680"/>
            <a:ext cx="3756571" cy="2510642"/>
          </a:xfrm>
          <a:prstGeom prst="rect">
            <a:avLst/>
          </a:prstGeom>
        </p:spPr>
      </p:pic>
    </p:spTree>
    <p:extLst>
      <p:ext uri="{BB962C8B-B14F-4D97-AF65-F5344CB8AC3E}">
        <p14:creationId xmlns:p14="http://schemas.microsoft.com/office/powerpoint/2010/main" val="257432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unit that I created includes:</a:t>
            </a:r>
            <a:endParaRPr lang="en-US" dirty="0"/>
          </a:p>
        </p:txBody>
      </p:sp>
      <p:sp>
        <p:nvSpPr>
          <p:cNvPr id="3" name="Content Placeholder 2"/>
          <p:cNvSpPr>
            <a:spLocks noGrp="1"/>
          </p:cNvSpPr>
          <p:nvPr>
            <p:ph idx="1"/>
          </p:nvPr>
        </p:nvSpPr>
        <p:spPr/>
        <p:txBody>
          <a:bodyPr/>
          <a:lstStyle/>
          <a:p>
            <a:r>
              <a:rPr lang="en-US" dirty="0" smtClean="0"/>
              <a:t>6 Lesson Plans that each talk about a different Gas Law </a:t>
            </a:r>
          </a:p>
          <a:p>
            <a:r>
              <a:rPr lang="en-US" dirty="0" smtClean="0"/>
              <a:t>What the students will KNOW by the end of this unit</a:t>
            </a:r>
          </a:p>
          <a:p>
            <a:r>
              <a:rPr lang="en-US" dirty="0" smtClean="0"/>
              <a:t>What the students will be able to DO by the end of this unit</a:t>
            </a:r>
          </a:p>
          <a:p>
            <a:r>
              <a:rPr lang="en-US" dirty="0" smtClean="0"/>
              <a:t>2 Benchmark assignments </a:t>
            </a:r>
          </a:p>
          <a:p>
            <a:r>
              <a:rPr lang="en-US" dirty="0" smtClean="0"/>
              <a:t>1 Performance Task with a rubric</a:t>
            </a:r>
          </a:p>
          <a:p>
            <a:r>
              <a:rPr lang="en-US" dirty="0" smtClean="0"/>
              <a:t>1 Unit Test incorporating everything that they now know</a:t>
            </a:r>
            <a:endParaRPr lang="en-US" dirty="0"/>
          </a:p>
        </p:txBody>
      </p:sp>
    </p:spTree>
    <p:extLst>
      <p:ext uri="{BB962C8B-B14F-4D97-AF65-F5344CB8AC3E}">
        <p14:creationId xmlns:p14="http://schemas.microsoft.com/office/powerpoint/2010/main" val="69630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task</a:t>
            </a:r>
            <a:endParaRPr lang="en-US" dirty="0"/>
          </a:p>
        </p:txBody>
      </p:sp>
      <p:sp>
        <p:nvSpPr>
          <p:cNvPr id="3" name="Content Placeholder 2"/>
          <p:cNvSpPr>
            <a:spLocks noGrp="1"/>
          </p:cNvSpPr>
          <p:nvPr>
            <p:ph idx="1"/>
          </p:nvPr>
        </p:nvSpPr>
        <p:spPr/>
        <p:txBody>
          <a:bodyPr/>
          <a:lstStyle/>
          <a:p>
            <a:r>
              <a:rPr lang="en-US" sz="2400" dirty="0" smtClean="0"/>
              <a:t>Research and choose a car from the AACA website that was made after 1898. </a:t>
            </a:r>
            <a:endParaRPr lang="en-US" sz="2400" dirty="0"/>
          </a:p>
          <a:p>
            <a:pPr lvl="1"/>
            <a:r>
              <a:rPr lang="en-US" sz="2000" dirty="0" smtClean="0"/>
              <a:t>Find and determine different parts of the car that incorporate the ideal gas laws. </a:t>
            </a:r>
            <a:endParaRPr lang="en-US" sz="2000" dirty="0"/>
          </a:p>
          <a:p>
            <a:pPr lvl="1"/>
            <a:r>
              <a:rPr lang="en-US" sz="2000" dirty="0" smtClean="0"/>
              <a:t>How do those parts use the laws? What laws do they use? Include what type of systems they are. </a:t>
            </a:r>
          </a:p>
          <a:p>
            <a:pPr lvl="1"/>
            <a:r>
              <a:rPr lang="en-US" sz="2000" dirty="0" smtClean="0"/>
              <a:t>Create a PowerPoint, poster, </a:t>
            </a:r>
            <a:r>
              <a:rPr lang="en-US" sz="2000" dirty="0" err="1" smtClean="0"/>
              <a:t>Prezi</a:t>
            </a:r>
            <a:r>
              <a:rPr lang="en-US" sz="2000" dirty="0" smtClean="0"/>
              <a:t>, or another accepted form of assessment to hand in</a:t>
            </a:r>
            <a:endParaRPr lang="en-US" sz="2000" dirty="0"/>
          </a:p>
        </p:txBody>
      </p:sp>
    </p:spTree>
    <p:extLst>
      <p:ext uri="{BB962C8B-B14F-4D97-AF65-F5344CB8AC3E}">
        <p14:creationId xmlns:p14="http://schemas.microsoft.com/office/powerpoint/2010/main" val="963304568"/>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1534</TotalTime>
  <Words>788</Words>
  <Application>Microsoft Macintosh PowerPoint</Application>
  <PresentationFormat>On-screen Show (4:3)</PresentationFormat>
  <Paragraphs>51</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Urban Pop</vt:lpstr>
      <vt:lpstr>The use of gas laws in cars</vt:lpstr>
      <vt:lpstr>What is this?</vt:lpstr>
      <vt:lpstr>Some Standards background</vt:lpstr>
      <vt:lpstr>For our usage, we are going to only focus on a few of them right now as it pertains to cars</vt:lpstr>
      <vt:lpstr>Background into the laws</vt:lpstr>
      <vt:lpstr>Charles’s Law</vt:lpstr>
      <vt:lpstr>Gay-Lussac’s Law</vt:lpstr>
      <vt:lpstr>The unit that I created includes:</vt:lpstr>
      <vt:lpstr>Performance task</vt:lpstr>
      <vt:lpstr>PowerPoint Presentation</vt:lpstr>
    </vt:vector>
  </TitlesOfParts>
  <Company>lebanon valley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gas laws in cars</dc:title>
  <dc:creator>Kevin Doty</dc:creator>
  <cp:lastModifiedBy>Kevin Doty</cp:lastModifiedBy>
  <cp:revision>12</cp:revision>
  <dcterms:created xsi:type="dcterms:W3CDTF">2016-04-28T00:49:56Z</dcterms:created>
  <dcterms:modified xsi:type="dcterms:W3CDTF">2016-04-29T02:24:51Z</dcterms:modified>
</cp:coreProperties>
</file>