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9" autoAdjust="0"/>
    <p:restoredTop sz="92562"/>
  </p:normalViewPr>
  <p:slideViewPr>
    <p:cSldViewPr snapToGrid="0">
      <p:cViewPr varScale="1">
        <p:scale>
          <a:sx n="54" d="100"/>
          <a:sy n="54" d="100"/>
        </p:scale>
        <p:origin x="6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2/25/17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2/25/17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Character Trait matching 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 ELA </a:t>
            </a:r>
          </a:p>
        </p:txBody>
      </p:sp>
    </p:spTree>
    <p:extLst>
      <p:ext uri="{BB962C8B-B14F-4D97-AF65-F5344CB8AC3E}">
        <p14:creationId xmlns:p14="http://schemas.microsoft.com/office/powerpoint/2010/main" val="108716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 your notebooks make a T-Chart with Greasers on one side and Socials on the other side: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604052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Greasers					Socials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950226" y="2743200"/>
            <a:ext cx="39757" cy="31805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95670" y="3260034"/>
            <a:ext cx="83886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09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Place each of the following characteristics under either Greaser or Social. Hint: Some characteristics might fit under both.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371600" y="2802834"/>
            <a:ext cx="4447786" cy="3581401"/>
          </a:xfrm>
        </p:spPr>
        <p:txBody>
          <a:bodyPr/>
          <a:lstStyle/>
          <a:p>
            <a:r>
              <a:rPr lang="en-US" dirty="0"/>
              <a:t>Greasy hair</a:t>
            </a:r>
          </a:p>
          <a:p>
            <a:r>
              <a:rPr lang="en-US" dirty="0"/>
              <a:t>Works on cars</a:t>
            </a:r>
          </a:p>
          <a:p>
            <a:r>
              <a:rPr lang="en-US" dirty="0"/>
              <a:t>Owns a blue mustang </a:t>
            </a:r>
          </a:p>
          <a:p>
            <a:r>
              <a:rPr lang="en-US" dirty="0"/>
              <a:t>Poor</a:t>
            </a:r>
          </a:p>
          <a:p>
            <a:r>
              <a:rPr lang="en-US" dirty="0"/>
              <a:t>Rich</a:t>
            </a:r>
          </a:p>
          <a:p>
            <a:r>
              <a:rPr lang="en-US" dirty="0"/>
              <a:t>Often have creative names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99728" y="2696816"/>
            <a:ext cx="4447786" cy="3581401"/>
          </a:xfrm>
        </p:spPr>
        <p:txBody>
          <a:bodyPr/>
          <a:lstStyle/>
          <a:p>
            <a:r>
              <a:rPr lang="en-US" dirty="0"/>
              <a:t>Gets in fights</a:t>
            </a:r>
          </a:p>
          <a:p>
            <a:r>
              <a:rPr lang="en-US" dirty="0"/>
              <a:t>Have to walk places</a:t>
            </a:r>
          </a:p>
          <a:p>
            <a:r>
              <a:rPr lang="en-US" dirty="0"/>
              <a:t>Owns beat up cars</a:t>
            </a:r>
          </a:p>
          <a:p>
            <a:r>
              <a:rPr lang="en-US" dirty="0"/>
              <a:t>Often raised by siblings</a:t>
            </a:r>
          </a:p>
          <a:p>
            <a:r>
              <a:rPr lang="en-US" dirty="0"/>
              <a:t>Parents died in automobile accident</a:t>
            </a:r>
          </a:p>
          <a:p>
            <a:r>
              <a:rPr lang="en-US" dirty="0"/>
              <a:t>Wear nice clothing </a:t>
            </a:r>
          </a:p>
        </p:txBody>
      </p:sp>
    </p:spTree>
    <p:extLst>
      <p:ext uri="{BB962C8B-B14F-4D97-AF65-F5344CB8AC3E}">
        <p14:creationId xmlns:p14="http://schemas.microsoft.com/office/powerpoint/2010/main" val="114392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Greasers:</a:t>
            </a:r>
          </a:p>
          <a:p>
            <a:pPr lvl="1"/>
            <a:r>
              <a:rPr lang="en-US" dirty="0"/>
              <a:t>Greasy hair</a:t>
            </a:r>
          </a:p>
          <a:p>
            <a:pPr lvl="1"/>
            <a:r>
              <a:rPr lang="en-US" dirty="0"/>
              <a:t>Works on cars</a:t>
            </a:r>
          </a:p>
          <a:p>
            <a:pPr lvl="1"/>
            <a:r>
              <a:rPr lang="en-US" dirty="0"/>
              <a:t>Poor</a:t>
            </a:r>
          </a:p>
          <a:p>
            <a:pPr lvl="1"/>
            <a:r>
              <a:rPr lang="en-US" dirty="0"/>
              <a:t>Often have creative names </a:t>
            </a:r>
          </a:p>
          <a:p>
            <a:pPr lvl="1"/>
            <a:r>
              <a:rPr lang="en-US" dirty="0"/>
              <a:t>Gets in fights</a:t>
            </a:r>
          </a:p>
          <a:p>
            <a:pPr lvl="1"/>
            <a:r>
              <a:rPr lang="en-US" dirty="0"/>
              <a:t>Have to walk places</a:t>
            </a:r>
          </a:p>
          <a:p>
            <a:pPr lvl="1"/>
            <a:r>
              <a:rPr lang="en-US" dirty="0"/>
              <a:t>Owns beat up cars</a:t>
            </a:r>
          </a:p>
          <a:p>
            <a:pPr lvl="1"/>
            <a:r>
              <a:rPr lang="en-US" dirty="0"/>
              <a:t>Often raised by siblings</a:t>
            </a:r>
          </a:p>
          <a:p>
            <a:pPr lvl="1"/>
            <a:r>
              <a:rPr lang="en-US" dirty="0"/>
              <a:t>Parents died in automobile accident 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Socials</a:t>
            </a:r>
          </a:p>
          <a:p>
            <a:pPr lvl="1"/>
            <a:r>
              <a:rPr lang="en-US" dirty="0"/>
              <a:t>Gets in fights</a:t>
            </a:r>
          </a:p>
          <a:p>
            <a:pPr lvl="1"/>
            <a:r>
              <a:rPr lang="en-US" dirty="0"/>
              <a:t>Own Blue Mustangs</a:t>
            </a:r>
          </a:p>
          <a:p>
            <a:pPr lvl="1"/>
            <a:r>
              <a:rPr lang="en-US" dirty="0"/>
              <a:t>Have nice clothes</a:t>
            </a:r>
          </a:p>
          <a:p>
            <a:pPr lvl="1"/>
            <a:r>
              <a:rPr lang="en-US" dirty="0"/>
              <a:t>Rich</a:t>
            </a:r>
          </a:p>
        </p:txBody>
      </p:sp>
    </p:spTree>
    <p:extLst>
      <p:ext uri="{BB962C8B-B14F-4D97-AF65-F5344CB8AC3E}">
        <p14:creationId xmlns:p14="http://schemas.microsoft.com/office/powerpoint/2010/main" val="105596227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</TotalTime>
  <Words>132</Words>
  <Application>Microsoft Macintosh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Character Trait matching game</vt:lpstr>
      <vt:lpstr>In your notebooks make a T-Chart with Greasers on one side and Socials on the other side:</vt:lpstr>
      <vt:lpstr>Place each of the following characteristics under either Greaser or Social. Hint: Some characteristics might fit under both. </vt:lpstr>
      <vt:lpstr>Answer Key: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 Trait matching game</dc:title>
  <dc:creator>Megan Lough</dc:creator>
  <cp:lastModifiedBy>Microsoft Office User</cp:lastModifiedBy>
  <cp:revision>1</cp:revision>
  <dcterms:created xsi:type="dcterms:W3CDTF">2017-01-05T16:58:19Z</dcterms:created>
  <dcterms:modified xsi:type="dcterms:W3CDTF">2017-02-25T17:37:27Z</dcterms:modified>
</cp:coreProperties>
</file>