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3" r:id="rId6"/>
    <p:sldId id="258" r:id="rId7"/>
    <p:sldId id="26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2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7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9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62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62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49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5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7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70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5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9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2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9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4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2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6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04CC20B-7698-4C11-BD76-5DAA9A660317}" type="datetimeFigureOut">
              <a:rPr lang="en-US" smtClean="0"/>
              <a:t>10/5/15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725E5A5-28E4-4F38-B218-3C535BA4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9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Linear Equations and Graphing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1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 solution of an equation is an _________________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that makes a true statement when the values for 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and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are substituted into the equation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Which ordered pair is a solution to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dirty="0" smtClean="0"/>
                  <a:t>a)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(3,4)</m:t>
                    </m:r>
                  </m:oMath>
                </a14:m>
                <a:r>
                  <a:rPr lang="en-US" dirty="0" smtClean="0"/>
                  <a:t>		b)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(1,−4)</m:t>
                    </m:r>
                  </m:oMath>
                </a14:m>
                <a:r>
                  <a:rPr lang="en-US" dirty="0" smtClean="0"/>
                  <a:t>	c)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(5,−3)</m:t>
                    </m:r>
                  </m:oMath>
                </a14:m>
                <a:r>
                  <a:rPr lang="en-US" dirty="0" smtClean="0"/>
                  <a:t>	d)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(−1,−2)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56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to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4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Slope-intercept 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Slope-intercept form is when we have an equation that has the form:   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i="1" dirty="0" smtClean="0"/>
                  <a:t>m </a:t>
                </a:r>
                <a:r>
                  <a:rPr lang="en-US" dirty="0" smtClean="0"/>
                  <a:t>is the slope</a:t>
                </a:r>
              </a:p>
              <a:p>
                <a:pPr lvl="1"/>
                <a:r>
                  <a:rPr lang="en-US" dirty="0" smtClean="0"/>
                  <a:t>b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is the y-intercept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95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is the slope and y-intercept of the following equations?</a:t>
                </a:r>
              </a:p>
              <a:p>
                <a:pPr lvl="1"/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b="0" dirty="0" smtClean="0"/>
              </a:p>
              <a:p>
                <a:pPr lvl="1"/>
                <a:endParaRPr lang="en-US" dirty="0" smtClean="0"/>
              </a:p>
              <a:p>
                <a:pPr lvl="1"/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endParaRPr lang="en-US" b="0" dirty="0" smtClean="0"/>
              </a:p>
              <a:p>
                <a:pPr lvl="1"/>
                <a:endParaRPr lang="en-US" dirty="0" smtClean="0"/>
              </a:p>
              <a:p>
                <a:pPr lvl="1"/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b="0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33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a graph, what are the slope and intercept?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274" y="2179391"/>
            <a:ext cx="2771205" cy="31771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642" y="2183196"/>
            <a:ext cx="2822724" cy="317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2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graph, we plot __________. </a:t>
            </a:r>
          </a:p>
          <a:p>
            <a:pPr lvl="1"/>
            <a:r>
              <a:rPr lang="en-US" dirty="0" smtClean="0"/>
              <a:t>Plot the easy points: Use -1, 0, and 1!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To finish, we just connect the points.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68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154953" y="973668"/>
                <a:ext cx="10191334" cy="706964"/>
              </a:xfrm>
            </p:spPr>
            <p:txBody>
              <a:bodyPr/>
              <a:lstStyle/>
              <a:p>
                <a:r>
                  <a:rPr lang="en-US" dirty="0" smtClean="0"/>
                  <a:t>Graph the equation: </a:t>
                </a:r>
                <a14:m>
                  <m:oMath xmlns:m="http://schemas.openxmlformats.org/officeDocument/2006/math" xmlns="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54953" y="973668"/>
                <a:ext cx="10191334" cy="706964"/>
              </a:xfrm>
              <a:blipFill rotWithShape="0">
                <a:blip r:embed="rId2"/>
                <a:stretch>
                  <a:fillRect l="-1794" t="-8621" b="-27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http://mathbits.com/MathBits/StudentResources/GraphPaper/10x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2316479"/>
            <a:ext cx="4076807" cy="407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538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Linear Equations and Graph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olutions to Equations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Slope-intercept Form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Practice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Given a graph, what are the slope and intercept?&amp;quot;&quot;/&gt;&lt;property id=&quot;20307&quot; value=&quot;263&quot;/&gt;&lt;/object&gt;&lt;object type=&quot;3&quot; unique_id=&quot;10008&quot;&gt;&lt;property id=&quot;20148&quot; value=&quot;5&quot;/&gt;&lt;property id=&quot;20300&quot; value=&quot;Slide 6 - &amp;quot;Graphing Equations&amp;quot;&quot;/&gt;&lt;property id=&quot;20307&quot; value=&quot;258&quot;/&gt;&lt;/object&gt;&lt;object type=&quot;3&quot; unique_id=&quot;10009&quot;&gt;&lt;property id=&quot;20148&quot; value=&quot;5&quot;/&gt;&lt;property id=&quot;20300&quot; value=&quot;Slide 7 - &amp;quot;Graph the equation: 𝑦=3𝑥+1&amp;quot;&quot;/&gt;&lt;property id=&quot;20307&quot; value=&quot;261&quot;/&gt;&lt;/object&gt;&lt;/object&gt;&lt;object type=&quot;8&quot; unique_id=&quot;10018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</TotalTime>
  <Words>178</Words>
  <Application>Microsoft Macintosh PowerPoint</Application>
  <PresentationFormat>Custom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 Boardroom</vt:lpstr>
      <vt:lpstr>Linear Equations and Graphing</vt:lpstr>
      <vt:lpstr>Solutions to Equations</vt:lpstr>
      <vt:lpstr>Slope-intercept Form</vt:lpstr>
      <vt:lpstr>Practice</vt:lpstr>
      <vt:lpstr>Given a graph, what are the slope and intercept?</vt:lpstr>
      <vt:lpstr>Graphing Equations</vt:lpstr>
      <vt:lpstr>Graph the equation: y=3x+1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Equations and Graphing</dc:title>
  <dc:creator>Austin De La Ronde</dc:creator>
  <cp:lastModifiedBy>LVC</cp:lastModifiedBy>
  <cp:revision>8</cp:revision>
  <dcterms:created xsi:type="dcterms:W3CDTF">2015-06-16T22:04:15Z</dcterms:created>
  <dcterms:modified xsi:type="dcterms:W3CDTF">2015-10-05T18:32:29Z</dcterms:modified>
</cp:coreProperties>
</file>