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D03ACC-FAF3-48BF-BFD6-E72203DF1245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BB2AB20-7F6F-4F5D-919C-1CC06F5B42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Percent Change / Converting Between Percents and Decimals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157472"/>
          </a:xfrm>
        </p:spPr>
        <p:txBody>
          <a:bodyPr>
            <a:normAutofit/>
          </a:bodyPr>
          <a:lstStyle/>
          <a:p>
            <a:r>
              <a:rPr lang="en-US" dirty="0" smtClean="0"/>
              <a:t>To convert a percent into a decimal we will move the decimal point 2 places to the left and drop the percent sign.</a:t>
            </a: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	Write 45.3% as a decimal:</a:t>
            </a:r>
          </a:p>
          <a:p>
            <a:pPr>
              <a:buNone/>
            </a:pPr>
            <a:r>
              <a:rPr lang="en-US" dirty="0" smtClean="0"/>
              <a:t>		    45.3 ⇨ 4.53 ⇨ .453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Converting From</a:t>
            </a:r>
            <a:br>
              <a:rPr lang="en-US" sz="4000" dirty="0" smtClean="0"/>
            </a:br>
            <a:r>
              <a:rPr lang="en-US" sz="4000" dirty="0" smtClean="0"/>
              <a:t>Percent to Decimal 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convert a decimal into a percent we will move the decimal point 2 places to the right and add the percent sign.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dirty="0" smtClean="0"/>
              <a:t>	Write .327 as a percent:</a:t>
            </a:r>
          </a:p>
          <a:p>
            <a:pPr>
              <a:buNone/>
            </a:pPr>
            <a:r>
              <a:rPr lang="en-US" dirty="0" smtClean="0"/>
              <a:t>		    .327 ⇨ 3.27 ⇨ 32.7%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Converting From</a:t>
            </a:r>
            <a:br>
              <a:rPr lang="en-US" sz="4000" dirty="0" smtClean="0"/>
            </a:br>
            <a:r>
              <a:rPr lang="en-US" sz="4000" dirty="0" smtClean="0"/>
              <a:t>Decimal to Percent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convert a percent into a fraction we will write the percent over 100 and then simplify the fraction.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dirty="0" smtClean="0"/>
              <a:t>	Write 76% as a fraction:</a:t>
            </a:r>
          </a:p>
          <a:p>
            <a:pPr>
              <a:buNone/>
            </a:pPr>
            <a:r>
              <a:rPr lang="en-US" dirty="0" smtClean="0"/>
              <a:t>		    76% ⇨      ⇨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Converting From </a:t>
            </a:r>
            <a:br>
              <a:rPr lang="en-US" sz="4000" dirty="0" smtClean="0"/>
            </a:br>
            <a:r>
              <a:rPr lang="en-US" sz="4000" dirty="0" smtClean="0"/>
              <a:t>Percent to Fraction</a:t>
            </a:r>
            <a:endParaRPr lang="en-US" sz="4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4114800"/>
            <a:ext cx="457200" cy="6096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4114800"/>
            <a:ext cx="304800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convert a fraction into a percent, set the fraction equal to      and solve for p.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dirty="0" smtClean="0"/>
              <a:t>	Write     as a percent: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dirty="0" smtClean="0"/>
              <a:t>	                    ⇨ 600 = 75p ⇨ p=8 so 8%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Converting From</a:t>
            </a:r>
            <a:br>
              <a:rPr lang="en-US" sz="4000" dirty="0" smtClean="0"/>
            </a:br>
            <a:r>
              <a:rPr lang="en-US" sz="4000" dirty="0" smtClean="0"/>
              <a:t>Fraction to Percent</a:t>
            </a:r>
            <a:endParaRPr lang="en-US" sz="4000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1828800"/>
            <a:ext cx="381000" cy="465667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3200400"/>
            <a:ext cx="304800" cy="609600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3886200"/>
            <a:ext cx="1066800" cy="556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arenR"/>
            </a:pPr>
            <a:r>
              <a:rPr lang="en-US" dirty="0" smtClean="0"/>
              <a:t>171% as a decimal</a:t>
            </a:r>
          </a:p>
          <a:p>
            <a:pPr marL="624078" indent="-514350">
              <a:buAutoNum type="arabicParenR"/>
            </a:pPr>
            <a:endParaRPr lang="en-US" sz="3200" dirty="0" smtClean="0"/>
          </a:p>
          <a:p>
            <a:pPr marL="624078" indent="-514350">
              <a:buAutoNum type="arabicParenR"/>
            </a:pPr>
            <a:r>
              <a:rPr lang="en-US" dirty="0" smtClean="0"/>
              <a:t>.065 as a percent</a:t>
            </a:r>
          </a:p>
          <a:p>
            <a:pPr marL="624078" indent="-514350">
              <a:buAutoNum type="arabicParenR"/>
            </a:pPr>
            <a:endParaRPr lang="en-US" sz="3200" dirty="0" smtClean="0"/>
          </a:p>
          <a:p>
            <a:pPr marL="624078" indent="-514350">
              <a:buAutoNum type="arabicParenR"/>
            </a:pPr>
            <a:r>
              <a:rPr lang="en-US" dirty="0" smtClean="0"/>
              <a:t>54% as a fraction</a:t>
            </a:r>
          </a:p>
          <a:p>
            <a:pPr marL="624078" indent="-514350">
              <a:buAutoNum type="arabicParenR"/>
            </a:pPr>
            <a:endParaRPr lang="en-US" sz="3200" dirty="0" smtClean="0"/>
          </a:p>
          <a:p>
            <a:pPr marL="624078" indent="-514350">
              <a:buAutoNum type="arabicParenR"/>
            </a:pPr>
            <a:r>
              <a:rPr lang="en-US" dirty="0" smtClean="0"/>
              <a:t>    as a percent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Practice</a:t>
            </a: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267200"/>
            <a:ext cx="304800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2012, of the total traffic collision deaths, 56.4% involved passengers or drivers who weren't wearing seat belts.</a:t>
            </a:r>
          </a:p>
          <a:p>
            <a:pPr lvl="1"/>
            <a:r>
              <a:rPr lang="en-US" dirty="0" smtClean="0"/>
              <a:t>Convert this percent into both a fraction and a decimal.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If there were 7,000 deaths in 2015, how many of them are because the passenger or driver were not wearing a seatbelt. (Use the same percent from 2012)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in Wearing Seatbelts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197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Percent Change / Converting Between Percents and Decimals</vt:lpstr>
      <vt:lpstr>Converting From Percent to Decimal </vt:lpstr>
      <vt:lpstr>Converting From Decimal to Percent</vt:lpstr>
      <vt:lpstr>Converting From  Percent to Fraction</vt:lpstr>
      <vt:lpstr>Converting From Fraction to Percent</vt:lpstr>
      <vt:lpstr>Extra Practice</vt:lpstr>
      <vt:lpstr>Safety in Wearing Seatbelts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Percent Change / Converting Between Percents and Decimals</dc:title>
  <dc:creator>aekutz</dc:creator>
  <cp:lastModifiedBy>LVC</cp:lastModifiedBy>
  <cp:revision>5</cp:revision>
  <dcterms:created xsi:type="dcterms:W3CDTF">2015-09-29T00:21:21Z</dcterms:created>
  <dcterms:modified xsi:type="dcterms:W3CDTF">2015-10-12T17:31:14Z</dcterms:modified>
</cp:coreProperties>
</file>