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388215-4FAB-468E-89CB-6BD05EC6B96A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A354EA-F031-4D9E-9B7A-11BA2185B6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PiS5MfmmsgCFQ6OjgodhkMKdA&amp;url=http://oldmotorsguy.com/2010/10/22/1926-model-t-ford-tudor-sara/&amp;psig=AFQjCNHMnCHUwBB3eQAZ37BAK26Pvwn_JQ&amp;ust=1443566521496340" TargetMode="Externa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081272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Create and solve a proportion: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Tommy drives 50 miles in 60 minutes and continues at the same speed, how long will it take him to travel 225 miles?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Jessica pays $22.03 for 9.5 gallons of gas to fill up her car. Johns truck holds 15 gallons. How much will it cost him to fill up his tank?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90928"/>
            <a:ext cx="8229600" cy="2481072"/>
          </a:xfrm>
        </p:spPr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Unit Rate: The ratio of two measurements in which the second term is 1.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Example: $2.34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gallon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Unit Rate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Elizabeth purchases 15.2 gallons for $40.28 at Wawa. How much does 1 gallon of gas cost?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John purchases 11.25 gallons for $31.50 at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Sheetz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How much does 1 gallon of gas cost?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Which gas station has the cheaper gas?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Maria’s car can hold 12 gallons of gas. She can travel 372 miles before she runs out of gas. How many miles can she travel on one gallon of gas?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Ryan drove to his grandparents house which is 168 miles away. It took him 3.5 hours to get there. How fast was he going in miles per hour?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 Continued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Sheetz</a:t>
            </a:r>
            <a:r>
              <a:rPr lang="en-US" dirty="0" smtClean="0"/>
              <a:t> or no </a:t>
            </a:r>
            <a:r>
              <a:rPr lang="en-US" dirty="0" err="1" smtClean="0"/>
              <a:t>Sheetz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228671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Gabbi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bought gas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Sheetz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 $21.74 and got 11.5 gallons.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2228671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Bobby bought gas at Speedway for $29.25 and got 15 gallons.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817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Should you go to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Sheetz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Speedway?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Sheetz</a:t>
            </a:r>
            <a:r>
              <a:rPr lang="en-US" dirty="0" smtClean="0"/>
              <a:t> or no </a:t>
            </a:r>
            <a:r>
              <a:rPr lang="en-US" dirty="0" err="1" smtClean="0"/>
              <a:t>Sheetz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228671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Ashley bought gas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Sheetz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 $45.58 and got  21.2 gallons.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2228671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Andrew bought gas at Speedway for $37.21 and got 17.55 gallons.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817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Should you go to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Sheetz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Speedway?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p.yimg.com/xj/th?id=JN.7dtFHpx8Wk%2fZeuijkebG%2fQ&amp;pid=15.1&amp;P=0&amp;w=300&amp;h=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3086100" cy="2314575"/>
          </a:xfrm>
          <a:prstGeom prst="rect">
            <a:avLst/>
          </a:prstGeom>
          <a:noFill/>
        </p:spPr>
      </p:pic>
      <p:pic>
        <p:nvPicPr>
          <p:cNvPr id="1028" name="Picture 4" descr="http://oldmotorsguy.files.wordpress.com/2012/10/dsc_036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914400"/>
            <a:ext cx="3505200" cy="23467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24400" y="33160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Ford Model T is 144 inches long.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276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toy Ford Model T is  6 inches long.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5720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46482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Find the unit rate between the real car and the toy car.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Using the unit rate from the previous slide, find the dimensions of the real car if these are the dimension for the toy car: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Height = 5 inches</a:t>
            </a:r>
          </a:p>
          <a:p>
            <a:endParaRPr lang="en-US" dirty="0" smtClean="0"/>
          </a:p>
          <a:p>
            <a:r>
              <a:rPr lang="en-US" dirty="0" smtClean="0"/>
              <a:t>Width = 4.5 inches</a:t>
            </a:r>
          </a:p>
          <a:p>
            <a:endParaRPr lang="en-US" dirty="0" smtClean="0"/>
          </a:p>
          <a:p>
            <a:r>
              <a:rPr lang="en-US" dirty="0" smtClean="0"/>
              <a:t>Wheel diameter = 1 inch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359</Words>
  <Application>Microsoft Macintosh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Unit Rates</vt:lpstr>
      <vt:lpstr>Warm Up</vt:lpstr>
      <vt:lpstr>Definition of Unit Rate</vt:lpstr>
      <vt:lpstr>Example Problems</vt:lpstr>
      <vt:lpstr>Example Problems Continued</vt:lpstr>
      <vt:lpstr>Sheetz or no Sheetz</vt:lpstr>
      <vt:lpstr>Sheetz or no Sheetz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Rates</dc:title>
  <dc:creator>aekutz</dc:creator>
  <cp:lastModifiedBy>LVC</cp:lastModifiedBy>
  <cp:revision>8</cp:revision>
  <dcterms:created xsi:type="dcterms:W3CDTF">2015-09-28T21:50:52Z</dcterms:created>
  <dcterms:modified xsi:type="dcterms:W3CDTF">2015-10-12T17:30:38Z</dcterms:modified>
</cp:coreProperties>
</file>