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52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9AF1CA55-D7B9-4407-876A-B96B85EFAFB0}" type="datetimeFigureOut">
              <a:rPr lang="en-US" smtClean="0"/>
              <a:t>10/12/15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661DFCA-B8FF-488C-8197-00345073FDC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 smtClean="0"/>
              <a:t>Ratios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Vocabulary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1895784"/>
          </a:xfrm>
        </p:spPr>
        <p:txBody>
          <a:bodyPr/>
          <a:lstStyle/>
          <a:p>
            <a:r>
              <a:rPr lang="en-US" dirty="0" smtClean="0"/>
              <a:t>Ratio: a comparison of two numbers using division</a:t>
            </a:r>
          </a:p>
          <a:p>
            <a:r>
              <a:rPr lang="en-US" dirty="0" smtClean="0"/>
              <a:t>Rate: a ratio between two quantities that have different units (ex miles per hour)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Ways to write a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There are 3 different ways to write a ratio.</a:t>
            </a:r>
          </a:p>
          <a:p>
            <a:pPr>
              <a:buNone/>
            </a:pPr>
            <a:endParaRPr lang="en-US" sz="1200" dirty="0" smtClean="0"/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a:b</a:t>
            </a:r>
          </a:p>
          <a:p>
            <a:pPr lvl="1"/>
            <a:r>
              <a:rPr lang="en-US" sz="3200" dirty="0" smtClean="0">
                <a:solidFill>
                  <a:schemeClr val="tx1"/>
                </a:solidFill>
              </a:rPr>
              <a:t>a to b</a:t>
            </a:r>
          </a:p>
          <a:p>
            <a:pPr lvl="1">
              <a:buNone/>
            </a:pPr>
            <a:endParaRPr lang="en-US" sz="1400" dirty="0" smtClean="0"/>
          </a:p>
          <a:p>
            <a:pPr lvl="1"/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740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4191000"/>
            <a:ext cx="207818" cy="762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Tom’s car can hold 12 gallons of gas and Sherry’s car can hold 15 gallons of gas. Write the ratio of gallons of gas Tom’s car holds to Sherry’s car.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pPr marL="284163" lvl="1" indent="7938">
              <a:buNone/>
            </a:pPr>
            <a:r>
              <a:rPr lang="en-US" sz="2600" dirty="0" smtClean="0">
                <a:solidFill>
                  <a:schemeClr val="tx1"/>
                </a:solidFill>
              </a:rPr>
              <a:t>So the ratio of gallons of gas Tom’s car holds to Sherry’s car is 4 to 5 or 4:5.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9" name="Picture 1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543300"/>
            <a:ext cx="4114800" cy="10287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Writing A ratio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There are 25 drivers in the drivers education class. 21 of these drivers drive an automatic vehicle. Write the ratio of people who drive manual to automatic.</a:t>
            </a:r>
          </a:p>
          <a:p>
            <a:pPr>
              <a:buNone/>
            </a:pPr>
            <a:r>
              <a:rPr lang="en-US" dirty="0" smtClean="0"/>
              <a:t>		25-21 = 4 	</a:t>
            </a:r>
            <a:r>
              <a:rPr lang="en-US" sz="2400" dirty="0" smtClean="0"/>
              <a:t>          so there are 4 drivers </a:t>
            </a:r>
            <a:r>
              <a:rPr lang="en-US" dirty="0" smtClean="0"/>
              <a:t>			         </a:t>
            </a:r>
            <a:r>
              <a:rPr lang="en-US" sz="2400" dirty="0" smtClean="0"/>
              <a:t>who drive a manual car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the ratio of people who drive manual to automatic is 4 to 21 or 4:21.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14600" y="4343400"/>
            <a:ext cx="2971800" cy="96382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50</TotalTime>
  <Words>138</Words>
  <Application>Microsoft Macintosh PowerPoint</Application>
  <PresentationFormat>On-screen Show (4:3)</PresentationFormat>
  <Paragraphs>25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Opulent</vt:lpstr>
      <vt:lpstr>Ratios</vt:lpstr>
      <vt:lpstr>Vocabulary</vt:lpstr>
      <vt:lpstr>Ways to write a ratio</vt:lpstr>
      <vt:lpstr>Writing a Ratio</vt:lpstr>
      <vt:lpstr>Writing A ratio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Ratios</dc:title>
  <dc:creator>aekutz</dc:creator>
  <cp:lastModifiedBy>LVC</cp:lastModifiedBy>
  <cp:revision>6</cp:revision>
  <dcterms:created xsi:type="dcterms:W3CDTF">2015-10-07T20:27:28Z</dcterms:created>
  <dcterms:modified xsi:type="dcterms:W3CDTF">2015-10-12T17:31:47Z</dcterms:modified>
</cp:coreProperties>
</file>