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1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6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8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3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0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3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5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9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9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B9D4-B76E-8F43-A486-3A8D6442036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A211-B321-F643-8FE8-80DF3313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599" y="883567"/>
            <a:ext cx="7167401" cy="2457421"/>
          </a:xfrm>
        </p:spPr>
        <p:txBody>
          <a:bodyPr>
            <a:noAutofit/>
          </a:bodyPr>
          <a:lstStyle/>
          <a:p>
            <a:r>
              <a:rPr lang="en-US" sz="6600" dirty="0" smtClean="0"/>
              <a:t>Are we too materialistic?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949" y="4495800"/>
            <a:ext cx="7547251" cy="13716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Try to guess what product or company the following slogans match up to. You might be surprised by what you know, or rather, are conditioned to know. 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43600" y="6400800"/>
            <a:ext cx="3086100" cy="30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All images from Google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“Grab life by the horns”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Toyota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78" y="2549034"/>
            <a:ext cx="4567844" cy="2975956"/>
          </a:xfrm>
        </p:spPr>
      </p:pic>
    </p:spTree>
    <p:extLst>
      <p:ext uri="{BB962C8B-B14F-4D97-AF65-F5344CB8AC3E}">
        <p14:creationId xmlns:p14="http://schemas.microsoft.com/office/powerpoint/2010/main" val="841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“Built ____ Tough”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Cadillac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31" y="1773872"/>
            <a:ext cx="4825538" cy="4526280"/>
          </a:xfrm>
        </p:spPr>
      </p:pic>
    </p:spTree>
    <p:extLst>
      <p:ext uri="{BB962C8B-B14F-4D97-AF65-F5344CB8AC3E}">
        <p14:creationId xmlns:p14="http://schemas.microsoft.com/office/powerpoint/2010/main" val="9356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“Love. It’s what makes a ____ a _____”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Chevrolet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1105"/>
            <a:ext cx="7467600" cy="2751815"/>
          </a:xfrm>
        </p:spPr>
      </p:pic>
    </p:spTree>
    <p:extLst>
      <p:ext uri="{BB962C8B-B14F-4D97-AF65-F5344CB8AC3E}">
        <p14:creationId xmlns:p14="http://schemas.microsoft.com/office/powerpoint/2010/main" val="2890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“Unlike any other”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Mercedes-Benz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2" y="1771794"/>
            <a:ext cx="6704215" cy="4530436"/>
          </a:xfrm>
        </p:spPr>
      </p:pic>
    </p:spTree>
    <p:extLst>
      <p:ext uri="{BB962C8B-B14F-4D97-AF65-F5344CB8AC3E}">
        <p14:creationId xmlns:p14="http://schemas.microsoft.com/office/powerpoint/2010/main" val="143621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“Let’s go places”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Toyota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Mercedes-Benz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12204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Are we too materialistic?</vt:lpstr>
      <vt:lpstr>“Built ____ Tough”</vt:lpstr>
      <vt:lpstr>Cadillac</vt:lpstr>
      <vt:lpstr>“Love. It’s what makes a ____ a _____”</vt:lpstr>
      <vt:lpstr>Chevrolet</vt:lpstr>
      <vt:lpstr>“Unlike any other”</vt:lpstr>
      <vt:lpstr>Honda</vt:lpstr>
      <vt:lpstr>“Let’s go places”</vt:lpstr>
      <vt:lpstr>Mercedes-Benz</vt:lpstr>
      <vt:lpstr>“Grab life by the horns”</vt:lpstr>
      <vt:lpstr>Toyota</vt:lpstr>
    </vt:vector>
  </TitlesOfParts>
  <Company>Lebanon Valley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too materialistic?</dc:title>
  <dc:creator>LVC</dc:creator>
  <cp:lastModifiedBy>Rochelle Coslow-Robinson</cp:lastModifiedBy>
  <cp:revision>2</cp:revision>
  <dcterms:created xsi:type="dcterms:W3CDTF">2015-02-11T18:48:27Z</dcterms:created>
  <dcterms:modified xsi:type="dcterms:W3CDTF">2015-03-17T13:45:07Z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